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68" r:id="rId4"/>
    <p:sldId id="278" r:id="rId5"/>
    <p:sldId id="282" r:id="rId6"/>
    <p:sldId id="283" r:id="rId7"/>
    <p:sldId id="279" r:id="rId8"/>
    <p:sldId id="280" r:id="rId9"/>
    <p:sldId id="281" r:id="rId10"/>
    <p:sldId id="274" r:id="rId11"/>
    <p:sldId id="275" r:id="rId12"/>
    <p:sldId id="276" r:id="rId13"/>
    <p:sldId id="272" r:id="rId14"/>
    <p:sldId id="269" r:id="rId15"/>
    <p:sldId id="270" r:id="rId16"/>
    <p:sldId id="271" r:id="rId17"/>
    <p:sldId id="277" r:id="rId18"/>
    <p:sldId id="273" r:id="rId19"/>
    <p:sldId id="266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3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3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16941437007874E-2"/>
          <c:y val="1.7121184970399547E-2"/>
          <c:w val="0.94583058562992128"/>
          <c:h val="0.767486542354420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Adrian</c:v>
                </c:pt>
                <c:pt idx="1">
                  <c:v>Ali</c:v>
                </c:pt>
                <c:pt idx="2">
                  <c:v>Florian</c:v>
                </c:pt>
                <c:pt idx="3">
                  <c:v>Rolf</c:v>
                </c:pt>
                <c:pt idx="4">
                  <c:v>Samuel</c:v>
                </c:pt>
                <c:pt idx="5">
                  <c:v>Stefan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</c:v>
                </c:pt>
                <c:pt idx="1">
                  <c:v>7</c:v>
                </c:pt>
                <c:pt idx="2">
                  <c:v>4.5</c:v>
                </c:pt>
                <c:pt idx="3">
                  <c:v>7</c:v>
                </c:pt>
                <c:pt idx="4">
                  <c:v>7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3C-4274-BD3F-A208E4AC8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208008440"/>
        <c:axId val="208009616"/>
      </c:barChart>
      <c:catAx>
        <c:axId val="208008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8009616"/>
        <c:crosses val="autoZero"/>
        <c:auto val="1"/>
        <c:lblAlgn val="ctr"/>
        <c:lblOffset val="100"/>
        <c:noMultiLvlLbl val="0"/>
      </c:catAx>
      <c:valAx>
        <c:axId val="2080096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8008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E9B44-ADA2-4256-9014-0F2C926F9133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7BE32-1D08-4DAD-A1AC-869606ED5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279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7BE32-1D08-4DAD-A1AC-869606ED5BD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789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151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87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51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167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66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42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28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666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608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157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992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B9B74-0C36-4E42-B6DF-A5EDD9B80464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EE284-96F4-4729-A350-5C0752332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1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3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Team RED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CS1:Task09</a:t>
            </a:r>
          </a:p>
        </p:txBody>
      </p:sp>
    </p:spTree>
    <p:extLst>
      <p:ext uri="{BB962C8B-B14F-4D97-AF65-F5344CB8AC3E}">
        <p14:creationId xmlns:p14="http://schemas.microsoft.com/office/powerpoint/2010/main" val="114788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92700" y="-233061"/>
            <a:ext cx="5620449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Billing</a:t>
            </a:r>
          </a:p>
        </p:txBody>
      </p:sp>
    </p:spTree>
    <p:extLst>
      <p:ext uri="{BB962C8B-B14F-4D97-AF65-F5344CB8AC3E}">
        <p14:creationId xmlns:p14="http://schemas.microsoft.com/office/powerpoint/2010/main" val="353291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22339" y="5851212"/>
            <a:ext cx="6005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Layout &amp; Navigation</a:t>
            </a:r>
          </a:p>
        </p:txBody>
      </p:sp>
    </p:spTree>
    <p:extLst>
      <p:ext uri="{BB962C8B-B14F-4D97-AF65-F5344CB8AC3E}">
        <p14:creationId xmlns:p14="http://schemas.microsoft.com/office/powerpoint/2010/main" val="881419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11" y="0"/>
            <a:ext cx="915031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-2635477" y="1972527"/>
            <a:ext cx="7099764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2635199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22855" y="4913366"/>
            <a:ext cx="55104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27463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4993" y="106905"/>
            <a:ext cx="66714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Personal contributions</a:t>
            </a:r>
          </a:p>
        </p:txBody>
      </p:sp>
    </p:spTree>
    <p:extLst>
      <p:ext uri="{BB962C8B-B14F-4D97-AF65-F5344CB8AC3E}">
        <p14:creationId xmlns:p14="http://schemas.microsoft.com/office/powerpoint/2010/main" val="2992468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555425965"/>
              </p:ext>
            </p:extLst>
          </p:nvPr>
        </p:nvGraphicFramePr>
        <p:xfrm>
          <a:off x="562707" y="586154"/>
          <a:ext cx="11007969" cy="5552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169" y="3548347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69" y="16140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07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35076" y="5862934"/>
            <a:ext cx="4365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Lessons Learns</a:t>
            </a:r>
          </a:p>
        </p:txBody>
      </p:sp>
    </p:spTree>
    <p:extLst>
      <p:ext uri="{BB962C8B-B14F-4D97-AF65-F5344CB8AC3E}">
        <p14:creationId xmlns:p14="http://schemas.microsoft.com/office/powerpoint/2010/main" val="1777512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18568" y="1150258"/>
            <a:ext cx="20152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Scrum</a:t>
            </a:r>
          </a:p>
        </p:txBody>
      </p:sp>
    </p:spTree>
    <p:extLst>
      <p:ext uri="{BB962C8B-B14F-4D97-AF65-F5344CB8AC3E}">
        <p14:creationId xmlns:p14="http://schemas.microsoft.com/office/powerpoint/2010/main" val="1726951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9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65220" y="0"/>
            <a:ext cx="536858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Never give up and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never surrender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534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.imgur.com/IHj0Wf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44953" y="-859816"/>
            <a:ext cx="2674961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13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76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34859" y="4432720"/>
            <a:ext cx="6651949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Live Demo</a:t>
            </a:r>
            <a:endParaRPr lang="en-US" sz="115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468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8941" y="5388570"/>
            <a:ext cx="553055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50" dirty="0">
                <a:ln w="0"/>
                <a:solidFill>
                  <a:schemeClr val="bg2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31553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Umsetzung</a:t>
            </a:r>
            <a:r>
              <a:rPr lang="en-US" dirty="0"/>
              <a:t> Model-View-Presenter Pattern</a:t>
            </a:r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28" y="1690688"/>
            <a:ext cx="10457143" cy="4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19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95" y="1690688"/>
            <a:ext cx="8123809" cy="4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70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79" y="1690688"/>
            <a:ext cx="10062041" cy="503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8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Umsetzung</a:t>
            </a:r>
            <a:r>
              <a:rPr lang="en-US" dirty="0"/>
              <a:t> Service Layer</a:t>
            </a:r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00" y="1690688"/>
            <a:ext cx="7450800" cy="448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93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Umsetzung</a:t>
            </a:r>
            <a:r>
              <a:rPr lang="en-US" dirty="0"/>
              <a:t> Service Layer - </a:t>
            </a:r>
            <a:r>
              <a:rPr lang="en-US" dirty="0" err="1"/>
              <a:t>UserService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84" y="1690688"/>
            <a:ext cx="9704232" cy="47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4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Umsetzung</a:t>
            </a:r>
            <a:r>
              <a:rPr lang="en-US" dirty="0"/>
              <a:t> Domain Model</a:t>
            </a:r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633" y="1690688"/>
            <a:ext cx="5442733" cy="455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12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</Words>
  <Application>Microsoft Office PowerPoint</Application>
  <PresentationFormat>Widescreen</PresentationFormat>
  <Paragraphs>21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Team RED</vt:lpstr>
      <vt:lpstr>PowerPoint Presentation</vt:lpstr>
      <vt:lpstr>PowerPoint Presentation</vt:lpstr>
      <vt:lpstr>Umsetzung Model-View-Presenter Pattern</vt:lpstr>
      <vt:lpstr>Dependency Injection</vt:lpstr>
      <vt:lpstr>Dependency Injection</vt:lpstr>
      <vt:lpstr>Umsetzung Service Layer</vt:lpstr>
      <vt:lpstr>Umsetzung Service Layer - UserService</vt:lpstr>
      <vt:lpstr>Umsetzung Domain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Team</dc:title>
  <dc:creator>Florian Rindlisbacher</dc:creator>
  <cp:lastModifiedBy>Samuel Egger</cp:lastModifiedBy>
  <cp:revision>22</cp:revision>
  <dcterms:created xsi:type="dcterms:W3CDTF">2017-03-01T13:33:21Z</dcterms:created>
  <dcterms:modified xsi:type="dcterms:W3CDTF">2017-06-15T22:16:08Z</dcterms:modified>
</cp:coreProperties>
</file>